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0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A7360-F5C2-3649-3A7D-F135100A2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02B03C4-ACEF-1C13-C9F8-956BAF100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D5BD79-C4BB-F252-5E5D-8CB4F5B60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035D-2524-4062-888A-BA3F2C6B8BE9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FBF926-F7D9-FCF4-6902-829A4E77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DB99AB-C48C-4BDC-B925-C9ED4FC2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40F54-28E9-4BB8-846E-3140A864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44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6073AA-EFA9-3914-9FCA-D8598AEF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89E833-310F-461D-AE74-61D01ABD0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B6634B-2E4D-4889-73B8-18D7B367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035D-2524-4062-888A-BA3F2C6B8BE9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0BE711-9C42-D4BA-213B-0FB3C124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F00E9F-38D1-F6EE-005B-EE415EBC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40F54-28E9-4BB8-846E-3140A864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3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245E38A-74A9-7636-2011-1E0ECAC1BD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10C7D1-5325-55AC-1E2F-7AD214791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41AD1C-3CFF-5C56-089D-8D76FCC3D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035D-2524-4062-888A-BA3F2C6B8BE9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B25EB9-B14A-179D-7E59-436ABA162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BAD56A-39F1-7108-CAB8-7A3102DE2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40F54-28E9-4BB8-846E-3140A864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09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E19B6-7B3C-147E-2764-57A83CCC6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C220F3-4E8B-7583-E484-96761F68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823C30-166E-789F-503C-D53B7643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035D-2524-4062-888A-BA3F2C6B8BE9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93A75-8476-72D2-8D1B-06176E8E2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8BC408-30ED-3A4B-6960-67CD2322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40F54-28E9-4BB8-846E-3140A864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25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E70E2-FABC-4B39-590F-ADDE519D8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0F4A9F-AE6D-080C-7E68-BEA849357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975388-6F19-507A-409D-A74DB52E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035D-2524-4062-888A-BA3F2C6B8BE9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72F05F-C1A4-C942-C24E-6722728FA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9C9A4E-C563-7B4E-58C2-2DFF9BAD5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40F54-28E9-4BB8-846E-3140A864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02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F1770-788F-BCE7-4858-71093000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973DA2-41F0-B950-D0BF-3033E0E80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8AFFB9-19D1-45C2-4731-DFD1C213F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F852BB-88DB-3873-0971-DF8A80D6E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035D-2524-4062-888A-BA3F2C6B8BE9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1F1F3A-CC74-0A40-D8F2-C81022796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859D24-23DA-924C-CCC0-2EA0E8E9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40F54-28E9-4BB8-846E-3140A864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3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F8264-63D1-BFA8-3846-B77FCB966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815BA2-1636-A912-681F-5561387C1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A1C7BB-042D-5F9B-15D2-3746A9B21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FB2FF43-6299-789F-F0B4-E42DF1CEA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F0AF59-607E-4AFF-E6E7-B4CBF0EB3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5D9223-DB03-FB62-FD2B-E540DFE53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035D-2524-4062-888A-BA3F2C6B8BE9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9CF5C86-F0F8-058D-B928-F93F927E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09535E-6C9A-6894-5EF6-A0B9FAEDF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40F54-28E9-4BB8-846E-3140A864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1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EDE7CC-95E1-248A-67CA-FF5D9775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BB138E-2423-FEEA-B4B9-EC2FEFF6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035D-2524-4062-888A-BA3F2C6B8BE9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6F4A8A-0E03-21D2-C230-CB481A2D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CC7704-BBB9-2BD1-C9F8-4A649E455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40F54-28E9-4BB8-846E-3140A864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5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3995663-F985-3065-0638-BBA6D18A2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035D-2524-4062-888A-BA3F2C6B8BE9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2AD82EE-7B00-7AF7-D0CC-72131D7D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3235F1-B114-8104-E297-8F9515D7B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40F54-28E9-4BB8-846E-3140A864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11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BD69E-1061-7FF9-6A68-0DFA35BB4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C3C7E9-5A7C-ABEE-2082-4A8799951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73A9F0-E3D1-CB10-CD77-EF85023BF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20C22F-98FB-6F5A-B1B2-1BF89EA5A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035D-2524-4062-888A-BA3F2C6B8BE9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2872C8-920A-CB09-815C-1FFAB7308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19C1BB-B9BE-42AD-62AC-6AABBD54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40F54-28E9-4BB8-846E-3140A864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7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231C8-1A49-5434-4682-D478C8902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E6FC62-8945-6064-E927-236826F56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C17659-7797-6BB8-D177-1C329FF25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B4EB41-C4DC-3E71-2540-6F8EBC67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035D-2524-4062-888A-BA3F2C6B8BE9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CE1B47-AF15-5DB7-8EF9-BF4EBE2AD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A3D649-40D8-D9BA-AA9E-A8A13EE8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40F54-28E9-4BB8-846E-3140A864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45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777DD3-3A93-8F8E-07FE-1618A639A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4C04E4-5D39-91DE-ECD3-DDEC66888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AEA51F-5DCA-37E3-9712-7C4C0DB36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E035D-2524-4062-888A-BA3F2C6B8BE9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4A2D43-7110-9951-C24E-85A15B08E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8673DE-B6A2-784B-C44E-25B7DF0EB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40F54-28E9-4BB8-846E-3140A8640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40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671C5FD2-8758-1DCF-C90F-17547422A5D0}"/>
              </a:ext>
            </a:extLst>
          </p:cNvPr>
          <p:cNvGrpSpPr/>
          <p:nvPr/>
        </p:nvGrpSpPr>
        <p:grpSpPr>
          <a:xfrm>
            <a:off x="1895168" y="2673208"/>
            <a:ext cx="6863190" cy="1371600"/>
            <a:chOff x="1895168" y="2673208"/>
            <a:chExt cx="6863190" cy="137160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B577610-17DF-55CD-537C-B6C7B152C563}"/>
                </a:ext>
              </a:extLst>
            </p:cNvPr>
            <p:cNvGrpSpPr/>
            <p:nvPr/>
          </p:nvGrpSpPr>
          <p:grpSpPr>
            <a:xfrm>
              <a:off x="1895168" y="2673208"/>
              <a:ext cx="6863190" cy="1371600"/>
              <a:chOff x="1360012" y="2340316"/>
              <a:chExt cx="6863190" cy="13716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DA4DB0AB-0026-9B9E-6369-F790AC77E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6454" y="2340316"/>
                <a:ext cx="2579203" cy="137160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BA23D730-CB9B-5ED6-D2CE-85C7788BA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5657" y="2340316"/>
                <a:ext cx="1897545" cy="1371600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A39C434-DE00-9D69-0D02-8D0C99A34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0012" y="2340316"/>
                <a:ext cx="2386442" cy="1371600"/>
              </a:xfrm>
              <a:prstGeom prst="rect">
                <a:avLst/>
              </a:prstGeom>
            </p:spPr>
          </p:pic>
        </p:grp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FC68C8B-61F2-D373-65C9-BF90DB1B2196}"/>
                </a:ext>
              </a:extLst>
            </p:cNvPr>
            <p:cNvSpPr/>
            <p:nvPr/>
          </p:nvSpPr>
          <p:spPr>
            <a:xfrm>
              <a:off x="2039938" y="2746376"/>
              <a:ext cx="628650" cy="558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998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42CB46-6DFA-C859-DF81-A6F23CC8F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8DC6740-5139-38C7-D8D5-2DE01FEF62EA}"/>
              </a:ext>
            </a:extLst>
          </p:cNvPr>
          <p:cNvGrpSpPr/>
          <p:nvPr/>
        </p:nvGrpSpPr>
        <p:grpSpPr>
          <a:xfrm>
            <a:off x="1931356" y="1932613"/>
            <a:ext cx="6520105" cy="2011680"/>
            <a:chOff x="1931356" y="1932613"/>
            <a:chExt cx="6520105" cy="201168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E8037AD-F3DA-C0BF-458A-7CF7C8C82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996" y="1932613"/>
              <a:ext cx="3572465" cy="201168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3128209-BD01-F502-1C63-3669F0967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694"/>
            <a:stretch>
              <a:fillRect/>
            </a:stretch>
          </p:blipFill>
          <p:spPr>
            <a:xfrm>
              <a:off x="1931356" y="1932613"/>
              <a:ext cx="2947640" cy="2011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2083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Huilin LI 李惠琳</dc:creator>
  <cp:lastModifiedBy>Huilin LI 李惠琳</cp:lastModifiedBy>
  <cp:revision>6</cp:revision>
  <dcterms:created xsi:type="dcterms:W3CDTF">2025-12-22T05:32:05Z</dcterms:created>
  <dcterms:modified xsi:type="dcterms:W3CDTF">2025-12-23T01:51:17Z</dcterms:modified>
</cp:coreProperties>
</file>